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7" r:id="rId3"/>
    <p:sldId id="27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NATHAN T" userId="ca5f8deb-51b0-4c6b-9425-2827675bcd6c" providerId="ADAL" clId="{F08F2C0D-4E75-4B3E-B986-0A01F1AA9829}"/>
    <pc:docChg chg="custSel delSld modSld">
      <pc:chgData name="HARRIS, NATHAN T" userId="ca5f8deb-51b0-4c6b-9425-2827675bcd6c" providerId="ADAL" clId="{F08F2C0D-4E75-4B3E-B986-0A01F1AA9829}" dt="2020-03-19T11:15:22.618" v="269" actId="20577"/>
      <pc:docMkLst>
        <pc:docMk/>
      </pc:docMkLst>
      <pc:sldChg chg="del">
        <pc:chgData name="HARRIS, NATHAN T" userId="ca5f8deb-51b0-4c6b-9425-2827675bcd6c" providerId="ADAL" clId="{F08F2C0D-4E75-4B3E-B986-0A01F1AA9829}" dt="2020-03-19T11:12:46.951" v="136" actId="47"/>
        <pc:sldMkLst>
          <pc:docMk/>
          <pc:sldMk cId="504561570" sldId="262"/>
        </pc:sldMkLst>
      </pc:sldChg>
      <pc:sldChg chg="del">
        <pc:chgData name="HARRIS, NATHAN T" userId="ca5f8deb-51b0-4c6b-9425-2827675bcd6c" providerId="ADAL" clId="{F08F2C0D-4E75-4B3E-B986-0A01F1AA9829}" dt="2020-03-19T11:12:10.634" v="97" actId="47"/>
        <pc:sldMkLst>
          <pc:docMk/>
          <pc:sldMk cId="1347217632" sldId="266"/>
        </pc:sldMkLst>
      </pc:sldChg>
      <pc:sldChg chg="del">
        <pc:chgData name="HARRIS, NATHAN T" userId="ca5f8deb-51b0-4c6b-9425-2827675bcd6c" providerId="ADAL" clId="{F08F2C0D-4E75-4B3E-B986-0A01F1AA9829}" dt="2020-03-19T11:12:04.744" v="96" actId="47"/>
        <pc:sldMkLst>
          <pc:docMk/>
          <pc:sldMk cId="2723161711" sldId="267"/>
        </pc:sldMkLst>
      </pc:sldChg>
      <pc:sldChg chg="del">
        <pc:chgData name="HARRIS, NATHAN T" userId="ca5f8deb-51b0-4c6b-9425-2827675bcd6c" providerId="ADAL" clId="{F08F2C0D-4E75-4B3E-B986-0A01F1AA9829}" dt="2020-03-19T11:05:49.447" v="6" actId="47"/>
        <pc:sldMkLst>
          <pc:docMk/>
          <pc:sldMk cId="1087091083" sldId="269"/>
        </pc:sldMkLst>
      </pc:sldChg>
      <pc:sldChg chg="del">
        <pc:chgData name="HARRIS, NATHAN T" userId="ca5f8deb-51b0-4c6b-9425-2827675bcd6c" providerId="ADAL" clId="{F08F2C0D-4E75-4B3E-B986-0A01F1AA9829}" dt="2020-03-19T11:05:38.586" v="0" actId="47"/>
        <pc:sldMkLst>
          <pc:docMk/>
          <pc:sldMk cId="1080331243" sldId="270"/>
        </pc:sldMkLst>
      </pc:sldChg>
      <pc:sldChg chg="del">
        <pc:chgData name="HARRIS, NATHAN T" userId="ca5f8deb-51b0-4c6b-9425-2827675bcd6c" providerId="ADAL" clId="{F08F2C0D-4E75-4B3E-B986-0A01F1AA9829}" dt="2020-03-19T11:05:39.915" v="1" actId="47"/>
        <pc:sldMkLst>
          <pc:docMk/>
          <pc:sldMk cId="890567843" sldId="271"/>
        </pc:sldMkLst>
      </pc:sldChg>
      <pc:sldChg chg="del">
        <pc:chgData name="HARRIS, NATHAN T" userId="ca5f8deb-51b0-4c6b-9425-2827675bcd6c" providerId="ADAL" clId="{F08F2C0D-4E75-4B3E-B986-0A01F1AA9829}" dt="2020-03-19T11:05:40.945" v="2" actId="47"/>
        <pc:sldMkLst>
          <pc:docMk/>
          <pc:sldMk cId="2231828738" sldId="272"/>
        </pc:sldMkLst>
      </pc:sldChg>
      <pc:sldChg chg="del">
        <pc:chgData name="HARRIS, NATHAN T" userId="ca5f8deb-51b0-4c6b-9425-2827675bcd6c" providerId="ADAL" clId="{F08F2C0D-4E75-4B3E-B986-0A01F1AA9829}" dt="2020-03-19T11:05:45.307" v="4" actId="47"/>
        <pc:sldMkLst>
          <pc:docMk/>
          <pc:sldMk cId="2747562905" sldId="273"/>
        </pc:sldMkLst>
      </pc:sldChg>
      <pc:sldChg chg="del">
        <pc:chgData name="HARRIS, NATHAN T" userId="ca5f8deb-51b0-4c6b-9425-2827675bcd6c" providerId="ADAL" clId="{F08F2C0D-4E75-4B3E-B986-0A01F1AA9829}" dt="2020-03-19T11:05:54.004" v="7" actId="47"/>
        <pc:sldMkLst>
          <pc:docMk/>
          <pc:sldMk cId="4003277971" sldId="274"/>
        </pc:sldMkLst>
      </pc:sldChg>
      <pc:sldChg chg="del">
        <pc:chgData name="HARRIS, NATHAN T" userId="ca5f8deb-51b0-4c6b-9425-2827675bcd6c" providerId="ADAL" clId="{F08F2C0D-4E75-4B3E-B986-0A01F1AA9829}" dt="2020-03-19T11:05:46.990" v="5" actId="47"/>
        <pc:sldMkLst>
          <pc:docMk/>
          <pc:sldMk cId="1453353257" sldId="275"/>
        </pc:sldMkLst>
      </pc:sldChg>
      <pc:sldChg chg="modSp mod">
        <pc:chgData name="HARRIS, NATHAN T" userId="ca5f8deb-51b0-4c6b-9425-2827675bcd6c" providerId="ADAL" clId="{F08F2C0D-4E75-4B3E-B986-0A01F1AA9829}" dt="2020-03-19T11:12:28.880" v="135" actId="20577"/>
        <pc:sldMkLst>
          <pc:docMk/>
          <pc:sldMk cId="3582211963" sldId="276"/>
        </pc:sldMkLst>
        <pc:spChg chg="mod">
          <ac:chgData name="HARRIS, NATHAN T" userId="ca5f8deb-51b0-4c6b-9425-2827675bcd6c" providerId="ADAL" clId="{F08F2C0D-4E75-4B3E-B986-0A01F1AA9829}" dt="2020-03-19T11:12:28.880" v="135" actId="20577"/>
          <ac:spMkLst>
            <pc:docMk/>
            <pc:sldMk cId="3582211963" sldId="276"/>
            <ac:spMk id="3" creationId="{00000000-0000-0000-0000-000000000000}"/>
          </ac:spMkLst>
        </pc:spChg>
      </pc:sldChg>
      <pc:sldChg chg="modSp mod">
        <pc:chgData name="HARRIS, NATHAN T" userId="ca5f8deb-51b0-4c6b-9425-2827675bcd6c" providerId="ADAL" clId="{F08F2C0D-4E75-4B3E-B986-0A01F1AA9829}" dt="2020-03-19T11:11:52.654" v="95" actId="20577"/>
        <pc:sldMkLst>
          <pc:docMk/>
          <pc:sldMk cId="133097964" sldId="277"/>
        </pc:sldMkLst>
        <pc:spChg chg="mod">
          <ac:chgData name="HARRIS, NATHAN T" userId="ca5f8deb-51b0-4c6b-9425-2827675bcd6c" providerId="ADAL" clId="{F08F2C0D-4E75-4B3E-B986-0A01F1AA9829}" dt="2020-03-19T11:11:52.654" v="95" actId="20577"/>
          <ac:spMkLst>
            <pc:docMk/>
            <pc:sldMk cId="133097964" sldId="277"/>
            <ac:spMk id="3" creationId="{00000000-0000-0000-0000-000000000000}"/>
          </ac:spMkLst>
        </pc:spChg>
      </pc:sldChg>
      <pc:sldChg chg="modSp mod">
        <pc:chgData name="HARRIS, NATHAN T" userId="ca5f8deb-51b0-4c6b-9425-2827675bcd6c" providerId="ADAL" clId="{F08F2C0D-4E75-4B3E-B986-0A01F1AA9829}" dt="2020-03-19T11:15:22.618" v="269" actId="20577"/>
        <pc:sldMkLst>
          <pc:docMk/>
          <pc:sldMk cId="1699884453" sldId="278"/>
        </pc:sldMkLst>
        <pc:spChg chg="mod">
          <ac:chgData name="HARRIS, NATHAN T" userId="ca5f8deb-51b0-4c6b-9425-2827675bcd6c" providerId="ADAL" clId="{F08F2C0D-4E75-4B3E-B986-0A01F1AA9829}" dt="2020-03-19T11:15:22.618" v="269" actId="20577"/>
          <ac:spMkLst>
            <pc:docMk/>
            <pc:sldMk cId="1699884453" sldId="278"/>
            <ac:spMk id="2" creationId="{00000000-0000-0000-0000-000000000000}"/>
          </ac:spMkLst>
        </pc:spChg>
        <pc:spChg chg="mod">
          <ac:chgData name="HARRIS, NATHAN T" userId="ca5f8deb-51b0-4c6b-9425-2827675bcd6c" providerId="ADAL" clId="{F08F2C0D-4E75-4B3E-B986-0A01F1AA9829}" dt="2020-03-19T11:14:54.992" v="254" actId="313"/>
          <ac:spMkLst>
            <pc:docMk/>
            <pc:sldMk cId="1699884453" sldId="278"/>
            <ac:spMk id="3" creationId="{00000000-0000-0000-0000-000000000000}"/>
          </ac:spMkLst>
        </pc:spChg>
      </pc:sldChg>
      <pc:sldChg chg="del">
        <pc:chgData name="HARRIS, NATHAN T" userId="ca5f8deb-51b0-4c6b-9425-2827675bcd6c" providerId="ADAL" clId="{F08F2C0D-4E75-4B3E-B986-0A01F1AA9829}" dt="2020-03-19T11:06:11.090" v="9" actId="47"/>
        <pc:sldMkLst>
          <pc:docMk/>
          <pc:sldMk cId="3510912013" sldId="279"/>
        </pc:sldMkLst>
      </pc:sldChg>
      <pc:sldChg chg="del">
        <pc:chgData name="HARRIS, NATHAN T" userId="ca5f8deb-51b0-4c6b-9425-2827675bcd6c" providerId="ADAL" clId="{F08F2C0D-4E75-4B3E-B986-0A01F1AA9829}" dt="2020-03-19T11:05:43.500" v="3" actId="47"/>
        <pc:sldMkLst>
          <pc:docMk/>
          <pc:sldMk cId="1627334499" sldId="280"/>
        </pc:sldMkLst>
      </pc:sldChg>
      <pc:sldChg chg="del">
        <pc:chgData name="HARRIS, NATHAN T" userId="ca5f8deb-51b0-4c6b-9425-2827675bcd6c" providerId="ADAL" clId="{F08F2C0D-4E75-4B3E-B986-0A01F1AA9829}" dt="2020-03-19T11:06:07.338" v="8" actId="47"/>
        <pc:sldMkLst>
          <pc:docMk/>
          <pc:sldMk cId="3323895195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120904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660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6401859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6"/>
            <a:ext cx="58928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58928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3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0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0478"/>
            <a:ext cx="120903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12192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621365"/>
            <a:ext cx="110744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609600" y="4463568"/>
            <a:ext cx="1107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1D3641"/>
                </a:solidFill>
              </a:rPr>
              <a:pPr/>
              <a:t>3/19/2020</a:t>
            </a:fld>
            <a:endParaRPr lang="en-US">
              <a:solidFill>
                <a:srgbClr val="1D3641"/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D3641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1D3641"/>
                </a:solidFill>
              </a:rPr>
              <a:pPr/>
              <a:t>‹#›</a:t>
            </a:fld>
            <a:endParaRPr lang="en-US">
              <a:solidFill>
                <a:srgbClr val="1D36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672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9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5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8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2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1"/>
            <a:ext cx="7315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01952"/>
            <a:ext cx="316992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3552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88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67200" y="381000"/>
            <a:ext cx="74168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" y="1905000"/>
            <a:ext cx="316992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6600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21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99136" y="137160"/>
            <a:ext cx="1182624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BA7DBA-38C4-4DDE-B186-0ADC63BB2EA8}" type="datetimeFigureOut">
              <a:rPr lang="en-US" smtClean="0">
                <a:solidFill>
                  <a:srgbClr val="DFE6D0"/>
                </a:solidFill>
              </a:rPr>
              <a:pPr/>
              <a:t>3/19/2020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4831" y="6312409"/>
            <a:ext cx="4642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76F50B-9601-4B86-B60E-9C532480DD86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d.ted.com/lessons/in-on-a-secret-that-s-dramatic-irony-christopher-warn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d.ted.com/lessons/situational-irony-the-opposite-of-what-you-think-christopher-warn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d.ted.com/lessons/what-is-verbal-irony-christopher-warn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Big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One’s point of view, or perspective, can make all the difference in a story and in life</a:t>
            </a:r>
          </a:p>
          <a:p>
            <a:endParaRPr lang="en-US" sz="2800" dirty="0"/>
          </a:p>
          <a:p>
            <a:r>
              <a:rPr lang="en-US" sz="2800" dirty="0"/>
              <a:t>There are three different types of irony, all of which involve a contrast between what </a:t>
            </a:r>
            <a:r>
              <a:rPr lang="en-US" sz="2800" i="1" dirty="0"/>
              <a:t>is</a:t>
            </a:r>
            <a:r>
              <a:rPr lang="en-US" sz="2800" dirty="0"/>
              <a:t> and what is </a:t>
            </a:r>
            <a:r>
              <a:rPr lang="en-US" sz="2800" i="1" dirty="0"/>
              <a:t>expected </a:t>
            </a:r>
            <a:r>
              <a:rPr lang="en-US" sz="2800" dirty="0"/>
              <a:t>or</a:t>
            </a:r>
            <a:r>
              <a:rPr lang="en-US" sz="2800" i="1" dirty="0"/>
              <a:t> meant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35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DRAMATIC</a:t>
            </a:r>
            <a:r>
              <a:rPr lang="en-US" dirty="0"/>
              <a:t> IRONY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Contrast between what the character </a:t>
            </a:r>
            <a:r>
              <a:rPr lang="en-US" sz="3200" i="1" dirty="0"/>
              <a:t>thinks</a:t>
            </a:r>
            <a:r>
              <a:rPr lang="en-US" sz="3200" dirty="0"/>
              <a:t> to be true and what the reader </a:t>
            </a:r>
            <a:r>
              <a:rPr lang="en-US" sz="3200" i="1" dirty="0"/>
              <a:t>knows </a:t>
            </a:r>
            <a:r>
              <a:rPr lang="en-US" sz="3200" dirty="0"/>
              <a:t>to be true.</a:t>
            </a:r>
          </a:p>
          <a:p>
            <a:pPr lvl="1"/>
            <a:r>
              <a:rPr lang="en-US" sz="2400" dirty="0"/>
              <a:t>When the reader is “in on a secret.”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517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SITUATIONAL</a:t>
            </a:r>
            <a:r>
              <a:rPr lang="en-US" dirty="0"/>
              <a:t> IRONY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contrast between what happens and what is expected. </a:t>
            </a:r>
          </a:p>
          <a:p>
            <a:pPr lvl="1"/>
            <a:r>
              <a:rPr lang="en-US" sz="2400" dirty="0"/>
              <a:t>someone playing a prank on someone else, it backfires, and the prankster gets a pie in the face.</a:t>
            </a:r>
          </a:p>
        </p:txBody>
      </p:sp>
    </p:spTree>
    <p:extLst>
      <p:ext uri="{BB962C8B-B14F-4D97-AF65-F5344CB8AC3E}">
        <p14:creationId xmlns:p14="http://schemas.microsoft.com/office/powerpoint/2010/main" val="3356039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2901"/>
            <a:ext cx="10972800" cy="1257300"/>
          </a:xfrm>
        </p:spPr>
        <p:txBody>
          <a:bodyPr>
            <a:normAutofit fontScale="90000"/>
          </a:bodyPr>
          <a:lstStyle/>
          <a:p>
            <a:r>
              <a:rPr lang="en-US" dirty="0"/>
              <a:t>Label the following three scenarios with which type of irony they exemplify. Email me some time today for the correct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/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Jake thinks that a neighbor writes him a note about how terrible of a parker he is. Jake doesn’t know that I really wrote the note, but you do!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</a:rPr>
              <a:t>shhhh</a:t>
            </a:r>
            <a:endParaRPr lang="en-US" sz="24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Jake parks his car in a way that takes up two spots. I say to Jake, “Way to go, Dale Earnhardt!”</a:t>
            </a: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Jake is the only one of his friends that passed the parking portion of his driver’s license test on the first try.</a:t>
            </a: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8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menu for today: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Review of yesterday’s elements of fiction (</a:t>
            </a:r>
            <a:r>
              <a:rPr lang="en-US" sz="3200" dirty="0" err="1"/>
              <a:t>quizlets</a:t>
            </a:r>
            <a:r>
              <a:rPr lang="en-US" sz="3200" dirty="0"/>
              <a:t>!!)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Define additional elements of fiction, including irony</a:t>
            </a:r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By the end of today’s class, you should be able to say to yourself, if nothing else,…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I can identify and explain more elements of fiction, including the difference between three types of irony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1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>
          <a:xfrm>
            <a:off x="1981200" y="5181601"/>
            <a:ext cx="8305800" cy="414649"/>
          </a:xfrm>
        </p:spPr>
        <p:txBody>
          <a:bodyPr>
            <a:noAutofit/>
          </a:bodyPr>
          <a:lstStyle/>
          <a:p>
            <a:r>
              <a:rPr lang="en-US" sz="2800" dirty="0"/>
              <a:t>the perspective from which a story is told</a:t>
            </a:r>
            <a:endParaRPr lang="en-US" sz="4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3962400"/>
            <a:ext cx="8305800" cy="1143000"/>
          </a:xfrm>
        </p:spPr>
        <p:txBody>
          <a:bodyPr/>
          <a:lstStyle/>
          <a:p>
            <a:r>
              <a:rPr lang="en-US" dirty="0"/>
              <a:t>POINT OF VIEW</a:t>
            </a:r>
          </a:p>
        </p:txBody>
      </p:sp>
    </p:spTree>
    <p:extLst>
      <p:ext uri="{BB962C8B-B14F-4D97-AF65-F5344CB8AC3E}">
        <p14:creationId xmlns:p14="http://schemas.microsoft.com/office/powerpoint/2010/main" val="353255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PERSON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when the narrator is a character in a story  (I, me, we)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6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PERSON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when the narrator is not a character in the story (he, she, it, they)</a:t>
            </a:r>
          </a:p>
        </p:txBody>
      </p:sp>
    </p:spTree>
    <p:extLst>
      <p:ext uri="{BB962C8B-B14F-4D97-AF65-F5344CB8AC3E}">
        <p14:creationId xmlns:p14="http://schemas.microsoft.com/office/powerpoint/2010/main" val="3325602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>
          <a:xfrm>
            <a:off x="1981200" y="5029201"/>
            <a:ext cx="8305800" cy="414649"/>
          </a:xfrm>
        </p:spPr>
        <p:txBody>
          <a:bodyPr>
            <a:noAutofit/>
          </a:bodyPr>
          <a:lstStyle/>
          <a:p>
            <a:r>
              <a:rPr lang="en-US" sz="2800" dirty="0"/>
              <a:t>the time and place of the action in a story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3886200"/>
            <a:ext cx="8305800" cy="1143000"/>
          </a:xfrm>
        </p:spPr>
        <p:txBody>
          <a:bodyPr/>
          <a:lstStyle/>
          <a:p>
            <a:r>
              <a:rPr lang="en-US" dirty="0"/>
              <a:t>SETTING</a:t>
            </a:r>
          </a:p>
        </p:txBody>
      </p:sp>
    </p:spTree>
    <p:extLst>
      <p:ext uri="{BB962C8B-B14F-4D97-AF65-F5344CB8AC3E}">
        <p14:creationId xmlns:p14="http://schemas.microsoft.com/office/powerpoint/2010/main" val="2142093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>
          <a:xfrm>
            <a:off x="1981200" y="4987291"/>
            <a:ext cx="8305800" cy="414649"/>
          </a:xfrm>
        </p:spPr>
        <p:txBody>
          <a:bodyPr>
            <a:noAutofit/>
          </a:bodyPr>
          <a:lstStyle/>
          <a:p>
            <a:r>
              <a:rPr lang="en-US" sz="3200" dirty="0"/>
              <a:t>the moral, message, or lesson about life that the writer wants the reader to learn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3962400"/>
            <a:ext cx="8305800" cy="1143000"/>
          </a:xfrm>
        </p:spPr>
        <p:txBody>
          <a:bodyPr/>
          <a:lstStyle/>
          <a:p>
            <a:r>
              <a:rPr lang="en-US" dirty="0"/>
              <a:t>THEME</a:t>
            </a:r>
          </a:p>
        </p:txBody>
      </p:sp>
    </p:spTree>
    <p:extLst>
      <p:ext uri="{BB962C8B-B14F-4D97-AF65-F5344CB8AC3E}">
        <p14:creationId xmlns:p14="http://schemas.microsoft.com/office/powerpoint/2010/main" val="90289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VERBAL</a:t>
            </a:r>
            <a:r>
              <a:rPr lang="en-US" dirty="0"/>
              <a:t> IRONY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Contrast between what is said and what is meant</a:t>
            </a:r>
          </a:p>
          <a:p>
            <a:pPr lvl="1"/>
            <a:r>
              <a:rPr lang="en-US" sz="2400" dirty="0"/>
              <a:t>Nice weather we are having!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74303336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372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Tw Cen MT</vt:lpstr>
      <vt:lpstr>Thatch</vt:lpstr>
      <vt:lpstr>Today’s Big Idea</vt:lpstr>
      <vt:lpstr>On the menu for today:</vt:lpstr>
      <vt:lpstr>By the end of today’s class, you should be able to say to yourself, if nothing else,…</vt:lpstr>
      <vt:lpstr>POINT OF VIEW</vt:lpstr>
      <vt:lpstr>FIRST PERSON</vt:lpstr>
      <vt:lpstr>THIRD PERSON</vt:lpstr>
      <vt:lpstr>SETTING</vt:lpstr>
      <vt:lpstr>THEME</vt:lpstr>
      <vt:lpstr>VERBAL IRONY</vt:lpstr>
      <vt:lpstr>DRAMATIC IRONY</vt:lpstr>
      <vt:lpstr>SITUATIONAL IRONY</vt:lpstr>
      <vt:lpstr>Label the following three scenarios with which type of irony they exemplify. Email me some time today for the correct answers!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Tuesday, October 6th</dc:title>
  <dc:creator>HARRIS, NATHAN T</dc:creator>
  <cp:lastModifiedBy>HARRIS, NATHAN T</cp:lastModifiedBy>
  <cp:revision>14</cp:revision>
  <dcterms:created xsi:type="dcterms:W3CDTF">2015-10-06T00:32:22Z</dcterms:created>
  <dcterms:modified xsi:type="dcterms:W3CDTF">2020-03-19T11:15:29Z</dcterms:modified>
</cp:coreProperties>
</file>